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52"/>
  </p:notesMasterIdLst>
  <p:handoutMasterIdLst>
    <p:handoutMasterId r:id="rId53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01" r:id="rId11"/>
    <p:sldId id="303" r:id="rId12"/>
    <p:sldId id="302" r:id="rId13"/>
    <p:sldId id="304" r:id="rId14"/>
    <p:sldId id="306" r:id="rId15"/>
    <p:sldId id="308" r:id="rId16"/>
    <p:sldId id="307" r:id="rId17"/>
    <p:sldId id="309" r:id="rId18"/>
    <p:sldId id="305" r:id="rId19"/>
    <p:sldId id="311" r:id="rId20"/>
    <p:sldId id="315" r:id="rId21"/>
    <p:sldId id="320" r:id="rId22"/>
    <p:sldId id="322" r:id="rId23"/>
    <p:sldId id="323" r:id="rId24"/>
    <p:sldId id="324" r:id="rId25"/>
    <p:sldId id="321" r:id="rId26"/>
    <p:sldId id="316" r:id="rId27"/>
    <p:sldId id="325" r:id="rId28"/>
    <p:sldId id="326" r:id="rId29"/>
    <p:sldId id="327" r:id="rId30"/>
    <p:sldId id="313" r:id="rId31"/>
    <p:sldId id="310" r:id="rId32"/>
    <p:sldId id="277" r:id="rId33"/>
    <p:sldId id="262" r:id="rId34"/>
    <p:sldId id="289" r:id="rId35"/>
    <p:sldId id="264" r:id="rId36"/>
    <p:sldId id="258" r:id="rId37"/>
    <p:sldId id="278" r:id="rId38"/>
    <p:sldId id="266" r:id="rId39"/>
    <p:sldId id="292" r:id="rId40"/>
    <p:sldId id="293" r:id="rId41"/>
    <p:sldId id="280" r:id="rId42"/>
    <p:sldId id="270" r:id="rId43"/>
    <p:sldId id="271" r:id="rId44"/>
    <p:sldId id="287" r:id="rId45"/>
    <p:sldId id="260" r:id="rId46"/>
    <p:sldId id="282" r:id="rId47"/>
    <p:sldId id="283" r:id="rId48"/>
    <p:sldId id="294" r:id="rId49"/>
    <p:sldId id="275" r:id="rId50"/>
    <p:sldId id="276" r:id="rId5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07" d="100"/>
          <a:sy n="107" d="100"/>
        </p:scale>
        <p:origin x="84" y="2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2023-03-23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270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851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36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640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806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816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483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6194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246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73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229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F0CD86-04ED-8EE0-191A-F161418E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243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A12B27A9-D7B1-E012-4870-573966C3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243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E20184B-1089-49E1-24F0-B76B665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243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FE7688A5-335A-F662-AFE4-FD23128B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243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F9E11-F38C-4884-DC53-52703035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218"/>
            <a:ext cx="12192000" cy="40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15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87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오영택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데이터 흐름도</a:t>
            </a:r>
            <a:endParaRPr lang="en-US" altLang="ko-KR" dirty="0"/>
          </a:p>
          <a:p>
            <a:r>
              <a:rPr lang="ko-KR" altLang="en-US" dirty="0" err="1"/>
              <a:t>쿼리문</a:t>
            </a:r>
            <a:endParaRPr lang="en-US" altLang="ko-KR" dirty="0"/>
          </a:p>
          <a:p>
            <a:r>
              <a:rPr lang="ko-KR" altLang="en-US" dirty="0"/>
              <a:t>테이블</a:t>
            </a:r>
            <a:endParaRPr lang="en-US" altLang="ko-KR" dirty="0"/>
          </a:p>
          <a:p>
            <a:r>
              <a:rPr lang="en-US" altLang="ko-KR" dirty="0"/>
              <a:t>ERD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16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9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데이터 흐름도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040B33-EB7B-9C9E-1EF8-05E3DD6C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962" y="1268759"/>
            <a:ext cx="8336076" cy="43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E1C0-BD67-4FD4-EB7D-06BBCB8C768B}"/>
              </a:ext>
            </a:extLst>
          </p:cNvPr>
          <p:cNvSpPr txBox="1"/>
          <p:nvPr/>
        </p:nvSpPr>
        <p:spPr>
          <a:xfrm>
            <a:off x="105544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직접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16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project_list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EC729D-D71E-FFDA-0152-759762BA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988840"/>
            <a:ext cx="8136904" cy="7455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1064931" y="282153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object_list</a:t>
            </a:r>
            <a:endParaRPr lang="ko-KR" altLang="en-US" sz="1400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19664C0-E15A-8F0B-36F2-FB4C45E7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181573"/>
            <a:ext cx="8064896" cy="12555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458112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obj_coup_list</a:t>
            </a:r>
            <a:endParaRPr lang="ko-KR" altLang="en-US" sz="1400" dirty="0"/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B4DAABE6-44AC-293C-1DDA-5286A1015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941168"/>
            <a:ext cx="8640960" cy="14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5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object_state_list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6096000" y="1628800"/>
            <a:ext cx="139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buf_count_list</a:t>
            </a:r>
            <a:endParaRPr lang="ko-KR" altLang="en-US" sz="14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12CA147-EFA4-87F8-4458-5AC8DB33C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8840"/>
            <a:ext cx="4871805" cy="2592288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D0F6054-0478-5A5D-B3A7-6887C56C7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8841"/>
            <a:ext cx="4464496" cy="25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2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1628800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state_time_list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2B24-8A1E-ED52-0C40-CACFEEFC4E2E}"/>
              </a:ext>
            </a:extLst>
          </p:cNvPr>
          <p:cNvSpPr txBox="1"/>
          <p:nvPr/>
        </p:nvSpPr>
        <p:spPr>
          <a:xfrm>
            <a:off x="6096000" y="1628800"/>
            <a:ext cx="1422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state_rate_list</a:t>
            </a:r>
            <a:endParaRPr lang="ko-KR" altLang="en-US" sz="14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415A93D-BC68-5A7D-C2C6-A82DD388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1" y="1988841"/>
            <a:ext cx="4776920" cy="295232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133422A-5703-24B3-5D1F-FFB1DEFA0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8840"/>
            <a:ext cx="4696973" cy="28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46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61620-0BCC-1277-41F0-16B1B54DC9BD}"/>
              </a:ext>
            </a:extLst>
          </p:cNvPr>
          <p:cNvSpPr txBox="1"/>
          <p:nvPr/>
        </p:nvSpPr>
        <p:spPr>
          <a:xfrm>
            <a:off x="1055440" y="1628800"/>
            <a:ext cx="1641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product_flow_list</a:t>
            </a:r>
            <a:endParaRPr lang="ko-KR" altLang="en-US" sz="14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2D87BC2-766D-CEA8-5286-AE585A31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8840"/>
            <a:ext cx="5855001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4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7805E-4FE8-7F68-5F29-DFA73EE7B1ED}"/>
              </a:ext>
            </a:extLst>
          </p:cNvPr>
          <p:cNvSpPr txBox="1"/>
          <p:nvPr/>
        </p:nvSpPr>
        <p:spPr>
          <a:xfrm>
            <a:off x="7896200" y="1548805"/>
            <a:ext cx="311918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project_name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프로젝트 이름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끝나는 시간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C2CA7C-C099-F744-94BA-1E246096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0198"/>
            <a:ext cx="6480720" cy="611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28012-1FFD-A046-2100-8DB405B78A6F}"/>
              </a:ext>
            </a:extLst>
          </p:cNvPr>
          <p:cNvSpPr txBox="1"/>
          <p:nvPr/>
        </p:nvSpPr>
        <p:spPr>
          <a:xfrm>
            <a:off x="1055440" y="1268760"/>
            <a:ext cx="158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project_list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270E0-31C2-9861-4181-7832524E1ABF}"/>
              </a:ext>
            </a:extLst>
          </p:cNvPr>
          <p:cNvSpPr txBox="1"/>
          <p:nvPr/>
        </p:nvSpPr>
        <p:spPr>
          <a:xfrm>
            <a:off x="1055440" y="3429000"/>
            <a:ext cx="149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object_list</a:t>
            </a:r>
            <a:endParaRPr lang="ko-KR" altLang="en-US" sz="2000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670C3DA5-C6BF-F21C-72DA-A737C02B7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923300"/>
            <a:ext cx="6480720" cy="1507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3C0C75-14AD-E29A-873F-CE1794251E9B}"/>
              </a:ext>
            </a:extLst>
          </p:cNvPr>
          <p:cNvSpPr txBox="1"/>
          <p:nvPr/>
        </p:nvSpPr>
        <p:spPr>
          <a:xfrm>
            <a:off x="7896200" y="3781053"/>
            <a:ext cx="343074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위치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길이</a:t>
            </a:r>
          </a:p>
        </p:txBody>
      </p:sp>
    </p:spTree>
    <p:extLst>
      <p:ext uri="{BB962C8B-B14F-4D97-AF65-F5344CB8AC3E}">
        <p14:creationId xmlns:p14="http://schemas.microsoft.com/office/powerpoint/2010/main" val="387044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877B-B9F7-B8C0-D946-F541A48C68DF}"/>
              </a:ext>
            </a:extLst>
          </p:cNvPr>
          <p:cNvSpPr txBox="1"/>
          <p:nvPr/>
        </p:nvSpPr>
        <p:spPr>
          <a:xfrm>
            <a:off x="1055440" y="126876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obj_coup_list</a:t>
            </a:r>
            <a:endParaRPr lang="ko-KR" altLang="en-US" sz="2000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5D47373-FBE3-3BB5-3743-01BA3B8B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00808"/>
            <a:ext cx="3562533" cy="1352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D4F98-D2D5-7725-FBCF-801F66086713}"/>
              </a:ext>
            </a:extLst>
          </p:cNvPr>
          <p:cNvSpPr txBox="1"/>
          <p:nvPr/>
        </p:nvSpPr>
        <p:spPr>
          <a:xfrm>
            <a:off x="5015880" y="1628800"/>
            <a:ext cx="2744726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설비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receive_object_id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설비 아이디</a:t>
            </a:r>
          </a:p>
        </p:txBody>
      </p:sp>
    </p:spTree>
    <p:extLst>
      <p:ext uri="{BB962C8B-B14F-4D97-AF65-F5344CB8AC3E}">
        <p14:creationId xmlns:p14="http://schemas.microsoft.com/office/powerpoint/2010/main" val="152460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9C1D-2352-F214-71AD-D4F12A34581F}"/>
              </a:ext>
            </a:extLst>
          </p:cNvPr>
          <p:cNvSpPr txBox="1"/>
          <p:nvPr/>
        </p:nvSpPr>
        <p:spPr>
          <a:xfrm>
            <a:off x="1055440" y="1268760"/>
            <a:ext cx="218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object_state_list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971D-B56E-4722-7775-FB5B7385BB8B}"/>
              </a:ext>
            </a:extLst>
          </p:cNvPr>
          <p:cNvSpPr txBox="1"/>
          <p:nvPr/>
        </p:nvSpPr>
        <p:spPr>
          <a:xfrm>
            <a:off x="6096000" y="1268760"/>
            <a:ext cx="190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buf_count_list</a:t>
            </a:r>
            <a:endParaRPr lang="ko-KR" altLang="en-US" sz="2000" dirty="0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2C87F89C-2163-4D56-B84A-5C18C08E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1" y="1700808"/>
            <a:ext cx="4320480" cy="1873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DDBAD1-D847-FC03-7DB4-CDF039721A89}"/>
              </a:ext>
            </a:extLst>
          </p:cNvPr>
          <p:cNvSpPr txBox="1"/>
          <p:nvPr/>
        </p:nvSpPr>
        <p:spPr>
          <a:xfrm>
            <a:off x="1055440" y="3573016"/>
            <a:ext cx="3221075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object_state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끝나는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D888D535-5FC7-BA24-376E-C87C89C43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700808"/>
            <a:ext cx="4863060" cy="187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AAFA7A-9824-49F3-F233-864EC1AC3477}"/>
              </a:ext>
            </a:extLst>
          </p:cNvPr>
          <p:cNvSpPr txBox="1"/>
          <p:nvPr/>
        </p:nvSpPr>
        <p:spPr>
          <a:xfrm>
            <a:off x="6096000" y="3573016"/>
            <a:ext cx="3015569" cy="224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buffer_count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buffer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stock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쌓인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20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A17C-3EF4-D47D-86E1-BAD89A699B8D}"/>
              </a:ext>
            </a:extLst>
          </p:cNvPr>
          <p:cNvSpPr txBox="1"/>
          <p:nvPr/>
        </p:nvSpPr>
        <p:spPr>
          <a:xfrm>
            <a:off x="1055440" y="1268760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state_time_list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FCD9-3527-77FA-7621-82BD36596586}"/>
              </a:ext>
            </a:extLst>
          </p:cNvPr>
          <p:cNvSpPr txBox="1"/>
          <p:nvPr/>
        </p:nvSpPr>
        <p:spPr>
          <a:xfrm>
            <a:off x="6096000" y="1268760"/>
            <a:ext cx="19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state_rate_list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8BBC7A-E21C-0972-0FCD-98C5009DF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1" y="1700808"/>
            <a:ext cx="4959506" cy="1584176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B234B8EA-15ED-66AC-C6C0-CEEF085B2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700808"/>
            <a:ext cx="4934707" cy="15841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4F625D-92AE-76EF-54D1-88F936A67BBD}"/>
              </a:ext>
            </a:extLst>
          </p:cNvPr>
          <p:cNvSpPr txBox="1"/>
          <p:nvPr/>
        </p:nvSpPr>
        <p:spPr>
          <a:xfrm>
            <a:off x="1055440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578D9-3325-7FD8-EC13-316A45CE00C8}"/>
              </a:ext>
            </a:extLst>
          </p:cNvPr>
          <p:cNvSpPr txBox="1"/>
          <p:nvPr/>
        </p:nvSpPr>
        <p:spPr>
          <a:xfrm>
            <a:off x="6168008" y="3429000"/>
            <a:ext cx="2293641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90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D2115-13F1-FA01-3F1B-494159AAE98E}"/>
              </a:ext>
            </a:extLst>
          </p:cNvPr>
          <p:cNvSpPr txBox="1"/>
          <p:nvPr/>
        </p:nvSpPr>
        <p:spPr>
          <a:xfrm>
            <a:off x="1055440" y="1268760"/>
            <a:ext cx="2258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product_flow_list</a:t>
            </a:r>
            <a:endParaRPr lang="ko-KR" altLang="en-US" sz="2000" dirty="0"/>
          </a:p>
        </p:txBody>
      </p:sp>
      <p:pic>
        <p:nvPicPr>
          <p:cNvPr id="6" name="그림 5" descr="달력이(가) 표시된 사진&#10;&#10;자동 생성된 설명">
            <a:extLst>
              <a:ext uri="{FF2B5EF4-FFF2-40B4-BE49-F238E27FC236}">
                <a16:creationId xmlns:a16="http://schemas.microsoft.com/office/drawing/2014/main" id="{73B61DB3-E985-EC52-12F4-0735F4F9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00808"/>
            <a:ext cx="5264421" cy="2540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70C39A-20AE-6C4F-9C07-027684AE1B5F}"/>
              </a:ext>
            </a:extLst>
          </p:cNvPr>
          <p:cNvSpPr txBox="1"/>
          <p:nvPr/>
        </p:nvSpPr>
        <p:spPr>
          <a:xfrm>
            <a:off x="6888088" y="1556792"/>
            <a:ext cx="2323072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설비별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들어가는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out_time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나가는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5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ERD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DB66FF-E068-88CD-40D7-1358B73D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96154"/>
            <a:ext cx="8496944" cy="56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01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28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29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김건호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박민준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유니티 를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제품 혜택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멋지고 세련된 제품</a:t>
            </a:r>
          </a:p>
          <a:p>
            <a:pPr rtl="0"/>
            <a:r>
              <a:rPr lang="ko-KR" altLang="en-US" noProof="1"/>
              <a:t>해당 분야 커뮤니티 연결 </a:t>
            </a:r>
          </a:p>
          <a:p>
            <a:pPr rtl="0"/>
            <a:r>
              <a:rPr lang="ko-KR" altLang="en-US" noProof="1"/>
              <a:t>온라인 스토어와 시장 전환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ko"/>
              <a:t>20XX년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34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38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52" y="-7143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15" name="날짜 개체 틀 10">
            <a:extLst>
              <a:ext uri="{FF2B5EF4-FFF2-40B4-BE49-F238E27FC236}">
                <a16:creationId xmlns:a16="http://schemas.microsoft.com/office/drawing/2014/main" id="{71B3265D-DD5C-14C7-71ED-A687BFE3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16" name="바닥글 개체 틀 79">
            <a:extLst>
              <a:ext uri="{FF2B5EF4-FFF2-40B4-BE49-F238E27FC236}">
                <a16:creationId xmlns:a16="http://schemas.microsoft.com/office/drawing/2014/main" id="{F5D1CDE0-4216-B892-3CE5-83D58CDA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메트릭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심현기</a:t>
            </a:r>
          </a:p>
          <a:p>
            <a:pPr rtl="0"/>
            <a:r>
              <a:rPr lang="en-US" altLang="ko-KR"/>
              <a:t>206-555-0146</a:t>
            </a:r>
            <a:endParaRPr lang="ko-KR" altLang="en-US"/>
          </a:p>
          <a:p>
            <a:pPr rtl="0"/>
            <a:r>
              <a:rPr lang="en-US" altLang="ko-KR"/>
              <a:t>hyun-ki@contoso.com</a:t>
            </a:r>
            <a:endParaRPr lang="ko-KR" altLang="en-US"/>
          </a:p>
          <a:p>
            <a:pPr rtl="0"/>
            <a:r>
              <a:rPr lang="en-US" altLang="ko-KR"/>
              <a:t>www.contoso.com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5F0905-7130-2385-3542-A2061392B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144"/>
            <a:ext cx="8647659" cy="6356350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3C8761A3-0758-A76A-88C3-53049712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5" name="바닥글 개체 틀 79">
            <a:extLst>
              <a:ext uri="{FF2B5EF4-FFF2-40B4-BE49-F238E27FC236}">
                <a16:creationId xmlns:a16="http://schemas.microsoft.com/office/drawing/2014/main" id="{8BF635AE-7E21-B026-6039-D9979A6B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상태천이도</a:t>
            </a:r>
            <a:br>
              <a:rPr lang="en-US" altLang="ko-KR" dirty="0"/>
            </a:br>
            <a:r>
              <a:rPr lang="ko-KR" altLang="en-US" dirty="0"/>
              <a:t>데이터 흐름도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BB4599A4-588C-43A5-C615-99C861E3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78C81A2-CCB6-38CA-ED1B-815FBFF5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D5B947-07DE-B21A-C202-155AE3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</TotalTime>
  <Words>1559</Words>
  <Application>Microsoft Office PowerPoint</Application>
  <PresentationFormat>와이드스크린</PresentationFormat>
  <Paragraphs>528</Paragraphs>
  <Slides>47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분야 - 이름</vt:lpstr>
      <vt:lpstr>DB - 오영택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분야 - 이름</vt:lpstr>
      <vt:lpstr>회사 소개</vt:lpstr>
      <vt:lpstr>해결 방법</vt:lpstr>
      <vt:lpstr>제품 개요</vt:lpstr>
      <vt:lpstr>제품 혜택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</vt:lpstr>
      <vt:lpstr>팀 소개 </vt:lpstr>
      <vt:lpstr>자금 조달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59</cp:revision>
  <dcterms:created xsi:type="dcterms:W3CDTF">2023-03-21T04:41:08Z</dcterms:created>
  <dcterms:modified xsi:type="dcterms:W3CDTF">2023-03-23T07:15:30Z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